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84774"/>
  </p:normalViewPr>
  <p:slideViewPr>
    <p:cSldViewPr snapToGrid="0" snapToObjects="1">
      <p:cViewPr varScale="1">
        <p:scale>
          <a:sx n="107" d="100"/>
          <a:sy n="107" d="100"/>
        </p:scale>
        <p:origin x="4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1F09F-2E7E-EC4A-89C6-5328596AB402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48A39-1590-EE4E-A92B-214645AFB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4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Day my name is </a:t>
            </a:r>
            <a:r>
              <a:rPr lang="en-US" dirty="0" err="1"/>
              <a:t>Onyedikachi</a:t>
            </a:r>
            <a:r>
              <a:rPr lang="en-US" dirty="0"/>
              <a:t> Kalu</a:t>
            </a:r>
          </a:p>
          <a:p>
            <a:r>
              <a:rPr lang="en-US" dirty="0"/>
              <a:t>Supervised by Jeremy </a:t>
            </a:r>
            <a:r>
              <a:rPr lang="en-US" dirty="0" err="1"/>
              <a:t>Brabury</a:t>
            </a:r>
            <a:r>
              <a:rPr lang="en-US" dirty="0"/>
              <a:t> </a:t>
            </a:r>
          </a:p>
          <a:p>
            <a:r>
              <a:rPr lang="en-US" dirty="0"/>
              <a:t>Assisted by Michael </a:t>
            </a:r>
            <a:r>
              <a:rPr lang="en-US" dirty="0" err="1"/>
              <a:t>Miljanovic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8A39-1590-EE4E-A92B-214645AFB2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87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 Parsons problem, the learner places mixed-up code blocks in the correct order to solve a problem.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Parsons problems can be used for both practice and assessment in programming courses.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Parsons problem can be excellent tool for learning and practice, but it could also lead to frustration; this is where Adaptive Parsons Problems come 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Adaptive Parsons Problem provides help and reduces frustration levels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Intra = problem is dynamically made easier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 = the next problem is easier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Distractions = An extra layer of difficulty to test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8A39-1590-EE4E-A92B-214645AFB2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4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8A39-1590-EE4E-A92B-214645AFB2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8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8A39-1590-EE4E-A92B-214645AFB2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7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Day my name is </a:t>
            </a:r>
            <a:r>
              <a:rPr lang="en-US" dirty="0" err="1"/>
              <a:t>Onyedikachi</a:t>
            </a:r>
            <a:r>
              <a:rPr lang="en-US" dirty="0"/>
              <a:t> Kalu</a:t>
            </a:r>
          </a:p>
          <a:p>
            <a:r>
              <a:rPr lang="en-US" dirty="0"/>
              <a:t>Supervised by Jeremy </a:t>
            </a:r>
            <a:r>
              <a:rPr lang="en-US" dirty="0" err="1"/>
              <a:t>Brabury</a:t>
            </a:r>
            <a:r>
              <a:rPr lang="en-US" dirty="0"/>
              <a:t> </a:t>
            </a:r>
          </a:p>
          <a:p>
            <a:r>
              <a:rPr lang="en-US" dirty="0"/>
              <a:t>Assisted by Michael </a:t>
            </a:r>
            <a:r>
              <a:rPr lang="en-US" dirty="0" err="1"/>
              <a:t>Miljanovic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48A39-1590-EE4E-A92B-214645AFB2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34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FE4B-27B3-044A-B6F5-00647310E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F628CA-5483-D440-9407-CA4292D94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264D4-A486-2341-AD0E-E1AD549B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6F0C9-DAB7-2F4F-8D40-037E5B542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3A524-3E6D-F344-8BC1-E6FB6A4E4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966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E1C49-3741-9F46-BEB3-BFC42CAE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D5376-FAC9-BA41-AB1E-00AA788D6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71885-B227-904A-9B6D-F1496A2A6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20D22-FA99-B04E-BB14-8DFDF191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8E8BE-5DA3-8C46-AAA8-C80E1FAB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2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664588-DF57-DD4E-B2D6-8CED60F7C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EC975-8021-7D4D-B880-B46801546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58148-D74B-E14A-8AFF-222B3B4E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235A1-9C5D-D145-BF4C-4BFF3FF81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25D43-1E2F-7643-B9DD-82FB8810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86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C7622-35CD-864D-B5A8-7D74C6B4D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30EB3-174A-D34C-B24F-A70BA6AA0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8398A-B3CD-0443-A587-8833FBA07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0EA03-DF82-9543-9A2E-0AAAB6ADF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D2F18-5283-7F44-89F3-A479E48CE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8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2344-964B-F64D-9A47-997B9A92F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40A44-AAE1-C741-A91C-31C5392A3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4CDEE-B80E-884F-91E4-A0575B694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36802-E963-3B45-AFCA-EF5A6DCF0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B4203-E86E-1B4D-86B1-95C87ECA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52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1DAA5-D45A-B840-A33B-E28C77A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18E13-C3D3-0C44-85CA-47FE6D116E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48542-9C57-5E45-A498-D08FAFB2F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6DC94-6569-1249-A066-7F222FD8F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4206C3-1C04-274C-B9FA-D1D60E0E1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3C2FC-F4F0-8244-833A-53F42850E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81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FA70-E2E6-5041-AB15-0B451650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DB782-9A21-384C-A00F-06D50374B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41C7B-6763-D942-80A3-F361C9C2F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7B8C12-4A0F-FC40-B963-943C8012C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736B57-714A-9846-B115-8872C3832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262702-7DEE-3048-AB37-703EC869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4BA33E-D8EC-8942-A3E9-5DD06DFB6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C9850-52EF-5D41-9FEB-1D53512CB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92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F670-8467-6B4C-8F6C-3D79C057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02D509-0D56-FF46-A205-73068BAE1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BE2B05-2982-2D4D-A24C-C7379FF23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D295F-3739-B245-8CD9-B6018E5A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00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EED451-068D-BA43-8649-1482B4364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7B664-C19E-FB44-B389-AA6858DA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9CFA6-5CB1-0F4D-AEA1-886FABC4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288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F539D-A54F-B042-AB8E-05BCD97B1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005E0-51CB-7D4F-97E3-2C5ABA69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50448-99D9-A548-8B8A-E2E1199A51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4579F-4904-C840-BC8E-3754CCC60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24298-66B5-8549-8735-409588BB0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52AAC-C3BA-1B45-81C7-550D7DC8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7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0116B-8BA9-4646-A747-840436900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333D36-CF2D-A04D-AF26-4E364BA35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5AC52-398C-8442-B292-CBABC34F4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BD1DF-F130-8F45-8DAA-34AA88445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4D94D2-972C-614D-BE3E-3A1C2ADD3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09E0-B4AD-1043-B39D-33F5BCBE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8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9C195B-A8DD-5D46-8717-40783FFA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340CC-1685-F94D-8EFD-16CE0D734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61214-4541-994B-8E7B-6AADA4CA9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F97E3-046F-7243-B9D1-4F3919F96660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3B871-F287-E744-9D06-54E4A8B839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718B4-0345-C04A-9C94-F75DFC2542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FF4DE-2451-0940-8E68-E91F282A9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9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31B9A-F3A1-3A4B-9DAC-C3A6FCA16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7217" y="1362269"/>
            <a:ext cx="6459415" cy="226734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COMBINING PARSONS PROBLEMS &amp; SERIOUS GAMES FOR LEARNING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CE90C-BB3A-8E48-B774-9BB7F3052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7" y="4049486"/>
            <a:ext cx="6459415" cy="14462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ONYEDIKACHI KALU</a:t>
            </a:r>
          </a:p>
          <a:p>
            <a:r>
              <a:rPr lang="en-US" dirty="0">
                <a:solidFill>
                  <a:srgbClr val="FFFFFF"/>
                </a:solidFill>
              </a:rPr>
              <a:t>BSc HONOURS THESIS STUDENT</a:t>
            </a:r>
          </a:p>
          <a:p>
            <a:r>
              <a:rPr lang="en-US" dirty="0">
                <a:solidFill>
                  <a:srgbClr val="FFFFFF"/>
                </a:solidFill>
              </a:rPr>
              <a:t>ONTARIO TECH UNIVERSITY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65F38C-E2EC-6E49-AE15-ADD306690282}"/>
              </a:ext>
            </a:extLst>
          </p:cNvPr>
          <p:cNvSpPr txBox="1"/>
          <p:nvPr/>
        </p:nvSpPr>
        <p:spPr>
          <a:xfrm>
            <a:off x="11625943" y="320634"/>
            <a:ext cx="235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19867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BEC23-C201-0141-B048-7A8FD1FE3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729" y="623392"/>
            <a:ext cx="4158641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en-US" sz="3600" dirty="0"/>
              <a:t>PARSONS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E60DD-9CDB-AC4B-804F-C3874696C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3"/>
            <a:ext cx="3552751" cy="3415623"/>
          </a:xfrm>
        </p:spPr>
        <p:txBody>
          <a:bodyPr>
            <a:normAutofit/>
          </a:bodyPr>
          <a:lstStyle/>
          <a:p>
            <a:r>
              <a:rPr lang="en-US" sz="2000" dirty="0"/>
              <a:t>The user is presented with randomly ordered code snippets that have to be reordered to solve a programming task.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B04433BE-6AC1-814E-A4F5-57B22F744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066" y="643467"/>
            <a:ext cx="5126163" cy="54101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69F8FC-6240-4E45-B1D6-CF6415972248}"/>
              </a:ext>
            </a:extLst>
          </p:cNvPr>
          <p:cNvSpPr txBox="1"/>
          <p:nvPr/>
        </p:nvSpPr>
        <p:spPr>
          <a:xfrm>
            <a:off x="11530940" y="2256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27360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72E43-1D8D-0947-9B62-90EE1DA20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68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sz="6000" dirty="0"/>
              <a:t>THESIS GOAL</a:t>
            </a:r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lassroom">
            <a:extLst>
              <a:ext uri="{FF2B5EF4-FFF2-40B4-BE49-F238E27FC236}">
                <a16:creationId xmlns:a16="http://schemas.microsoft.com/office/drawing/2014/main" id="{A5831CA8-4373-4337-B0B2-12C60BF8C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A544045-500A-2445-A237-34BDB5785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667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400" dirty="0"/>
              <a:t>Using Parsons Problem Principles, create a unity game that allows students to learn and practice basic programming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A95829-633A-7846-AF70-D08B7CE463EE}"/>
              </a:ext>
            </a:extLst>
          </p:cNvPr>
          <p:cNvSpPr txBox="1"/>
          <p:nvPr/>
        </p:nvSpPr>
        <p:spPr>
          <a:xfrm>
            <a:off x="11495314" y="2968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47696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FE79FB-001D-8249-80AE-FA6F92F0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221626"/>
          </a:xfrm>
          <a:prstGeom prst="ellipse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COACH SYNTAX</a:t>
            </a:r>
          </a:p>
        </p:txBody>
      </p:sp>
      <p:cxnSp>
        <p:nvCxnSpPr>
          <p:cNvPr id="21" name="Straight Connector 17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Online Media 3" descr="Screen Recording 2020-01-07 at 9.02.20 AM.mov">
            <a:hlinkClick r:id="" action="ppaction://media"/>
            <a:extLst>
              <a:ext uri="{FF2B5EF4-FFF2-40B4-BE49-F238E27FC236}">
                <a16:creationId xmlns:a16="http://schemas.microsoft.com/office/drawing/2014/main" id="{64AD8512-AB83-5C49-B2DF-B07884E710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14203" y="1005840"/>
            <a:ext cx="6896785" cy="49682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0BEBCF-8C40-3748-9ECA-73098F333D3A}"/>
              </a:ext>
            </a:extLst>
          </p:cNvPr>
          <p:cNvSpPr txBox="1"/>
          <p:nvPr/>
        </p:nvSpPr>
        <p:spPr>
          <a:xfrm>
            <a:off x="1484416" y="3429000"/>
            <a:ext cx="2679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Designed in 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92EB0-6A00-3A47-ADE3-45559AF4495B}"/>
              </a:ext>
            </a:extLst>
          </p:cNvPr>
          <p:cNvSpPr txBox="1"/>
          <p:nvPr/>
        </p:nvSpPr>
        <p:spPr>
          <a:xfrm>
            <a:off x="11578442" y="3800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00417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6E1013-702E-A74C-B3A3-2EFD077EE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WHAT’S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47B5-0466-2E43-A8CF-3C6F9ADE3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3" y="801866"/>
            <a:ext cx="5461347" cy="523063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Animations (</a:t>
            </a:r>
            <a:r>
              <a:rPr lang="en-US" dirty="0" err="1">
                <a:solidFill>
                  <a:srgbClr val="000000"/>
                </a:solidFill>
              </a:rPr>
              <a:t>Febuary</a:t>
            </a:r>
            <a:r>
              <a:rPr lang="en-US" dirty="0">
                <a:solidFill>
                  <a:srgbClr val="000000"/>
                </a:solidFill>
              </a:rPr>
              <a:t> 20)</a:t>
            </a:r>
          </a:p>
          <a:p>
            <a:r>
              <a:rPr lang="en-US" dirty="0">
                <a:solidFill>
                  <a:srgbClr val="000000"/>
                </a:solidFill>
              </a:rPr>
              <a:t>Multiple levels (January 31)</a:t>
            </a:r>
          </a:p>
          <a:p>
            <a:r>
              <a:rPr lang="en-US" dirty="0">
                <a:solidFill>
                  <a:srgbClr val="000000"/>
                </a:solidFill>
              </a:rPr>
              <a:t>Integrating help features (March 5)</a:t>
            </a:r>
          </a:p>
          <a:p>
            <a:r>
              <a:rPr lang="en-US" dirty="0">
                <a:solidFill>
                  <a:srgbClr val="000000"/>
                </a:solidFill>
              </a:rPr>
              <a:t>Writing thesis (April 20)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041BA8-B737-0146-B724-8D8BFA795EB4}"/>
              </a:ext>
            </a:extLst>
          </p:cNvPr>
          <p:cNvSpPr txBox="1"/>
          <p:nvPr/>
        </p:nvSpPr>
        <p:spPr>
          <a:xfrm>
            <a:off x="11637818" y="3087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778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31B9A-F3A1-3A4B-9DAC-C3A6FCA16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7217" y="1362269"/>
            <a:ext cx="6459415" cy="226734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COMBINING PARSONS PROBLEMS &amp; SERIOUS GAMES FOR LEARNING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CE90C-BB3A-8E48-B774-9BB7F3052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7" y="4049486"/>
            <a:ext cx="6459415" cy="14462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ONYEDIKACHI KALU</a:t>
            </a:r>
          </a:p>
          <a:p>
            <a:r>
              <a:rPr lang="en-US" dirty="0">
                <a:solidFill>
                  <a:srgbClr val="FFFFFF"/>
                </a:solidFill>
              </a:rPr>
              <a:t>BSc HONOURS THESIS STUDENT</a:t>
            </a:r>
          </a:p>
          <a:p>
            <a:r>
              <a:rPr lang="en-US" dirty="0">
                <a:solidFill>
                  <a:srgbClr val="FFFFFF"/>
                </a:solidFill>
              </a:rPr>
              <a:t>ONTARIO TECH UNIVERSITY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FBC777-57A7-5A46-BED7-B6B4542C318B}"/>
              </a:ext>
            </a:extLst>
          </p:cNvPr>
          <p:cNvSpPr txBox="1"/>
          <p:nvPr/>
        </p:nvSpPr>
        <p:spPr>
          <a:xfrm>
            <a:off x="11716512" y="261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44540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243</Words>
  <Application>Microsoft Macintosh PowerPoint</Application>
  <PresentationFormat>Widescreen</PresentationFormat>
  <Paragraphs>43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Tw Cen MT</vt:lpstr>
      <vt:lpstr>Office Theme</vt:lpstr>
      <vt:lpstr>COMBINING PARSONS PROBLEMS &amp; SERIOUS GAMES FOR LEARNING PROGRAMMING</vt:lpstr>
      <vt:lpstr>PARSONS PROBLEM</vt:lpstr>
      <vt:lpstr>THESIS GOAL</vt:lpstr>
      <vt:lpstr>COACH SYNTAX</vt:lpstr>
      <vt:lpstr>WHAT’S NEXT</vt:lpstr>
      <vt:lpstr>COMBINING PARSONS PROBLEMS &amp; SERIOUS GAMES FOR LEARNING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THESIS PRESENTATIONS</dc:title>
  <dc:creator>onyedikachi.kalu@uoit.net</dc:creator>
  <cp:lastModifiedBy>onyedikachi.kalu@uoit.net</cp:lastModifiedBy>
  <cp:revision>7</cp:revision>
  <dcterms:created xsi:type="dcterms:W3CDTF">2020-01-07T14:18:41Z</dcterms:created>
  <dcterms:modified xsi:type="dcterms:W3CDTF">2020-01-07T17:48:07Z</dcterms:modified>
</cp:coreProperties>
</file>